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/>
              <a:t>Классификация </a:t>
            </a:r>
            <a:r>
              <a:rPr lang="ru-RU" b="1" i="1" dirty="0" smtClean="0"/>
              <a:t>антенн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0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Линейные</a:t>
            </a:r>
            <a:r>
              <a:rPr lang="en-US" dirty="0" smtClean="0"/>
              <a:t> </a:t>
            </a:r>
            <a:r>
              <a:rPr lang="kk-KZ" dirty="0" smtClean="0"/>
              <a:t>антенны</a:t>
            </a:r>
            <a:endParaRPr lang="ru-RU" dirty="0"/>
          </a:p>
        </p:txBody>
      </p:sp>
      <p:pic>
        <p:nvPicPr>
          <p:cNvPr id="6146" name="Picture 2" descr="Картинки по запросу линейные антен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4" y="2195727"/>
            <a:ext cx="4689628" cy="20194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6148" name="Picture 4" descr="Картинки по запросу полуволновые вибр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2" y="1844824"/>
            <a:ext cx="40004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8509" y="5116541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 волновой вибратор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978042"/>
            <a:ext cx="3416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Антенна типа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Яги-Уда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7937"/>
            <a:ext cx="7772400" cy="1201134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Аппертурные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антенны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Апертурные антен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Апертурные антен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рупорные антен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1" y="1988840"/>
            <a:ext cx="5715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упорные антен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5157192"/>
            <a:ext cx="35076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Рупорные антенны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5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11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Антенные решетки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453" y="119675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антенные реше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2810"/>
            <a:ext cx="2667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антенные реше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15636"/>
            <a:ext cx="5147855" cy="45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антенные реш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61049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58772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Фазированная антенная решётка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-99392"/>
            <a:ext cx="8229600" cy="1143000"/>
          </a:xfrm>
        </p:spPr>
        <p:txBody>
          <a:bodyPr/>
          <a:lstStyle/>
          <a:p>
            <a:r>
              <a:rPr lang="ru-RU" b="1" dirty="0"/>
              <a:t>По поляризации: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с линейной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с вращающейся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поляризация анте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2" y="4278350"/>
            <a:ext cx="5040560" cy="24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оляризация антен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2" y="1700808"/>
            <a:ext cx="5040560" cy="24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9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По полосе пропускания: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340768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узкополосные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широкополосные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широкодиапазонные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805" t="11316" r="13749" b="22631"/>
          <a:stretch/>
        </p:blipFill>
        <p:spPr bwMode="auto">
          <a:xfrm>
            <a:off x="4499992" y="1268760"/>
            <a:ext cx="4083313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9529" t="17369" b="27631"/>
          <a:stretch/>
        </p:blipFill>
        <p:spPr bwMode="auto">
          <a:xfrm>
            <a:off x="274854" y="3717032"/>
            <a:ext cx="4225138" cy="2376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8641" t="16842" b="26842"/>
          <a:stretch/>
        </p:blipFill>
        <p:spPr bwMode="auto">
          <a:xfrm>
            <a:off x="4572000" y="3704005"/>
            <a:ext cx="4132191" cy="2376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132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 направленным свойствам: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ненаправленные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узконаправленные</a:t>
            </a:r>
            <a:endParaRPr lang="ru-RU" dirty="0"/>
          </a:p>
        </p:txBody>
      </p:sp>
      <p:pic>
        <p:nvPicPr>
          <p:cNvPr id="3074" name="Picture 2" descr="Картинки по запросу рупорные антен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7807"/>
            <a:ext cx="2952328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702326"/>
            <a:ext cx="1961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Рупорная </a:t>
            </a:r>
            <a:r>
              <a:rPr lang="kk-KZ" dirty="0" smtClean="0"/>
              <a:t>антенна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492896"/>
            <a:ext cx="20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TBXLHA-6565B-VTM</a:t>
            </a:r>
            <a:endParaRPr lang="ru-RU" dirty="0"/>
          </a:p>
        </p:txBody>
      </p:sp>
      <p:pic>
        <p:nvPicPr>
          <p:cNvPr id="3076" name="Picture 4" descr="Картинки по запросу TBXLHA-6565B-V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763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TBXLHA-6565B-V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2" y="3697630"/>
            <a:ext cx="192561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ДН антен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64057"/>
            <a:ext cx="4151702" cy="18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месту установки: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/>
              <a:t>наземные (стационарные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/>
              <a:t>бортовые (подвижные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Картинки по запросу наземные антен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нтенная система 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59"/>
            <a:ext cx="2664296" cy="27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9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 назначению радиотехнических устройств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связные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навигационные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/>
              <a:t>радиолокационные и т.д.</a:t>
            </a:r>
            <a:endParaRPr lang="ru-RU" dirty="0"/>
          </a:p>
        </p:txBody>
      </p:sp>
      <p:pic>
        <p:nvPicPr>
          <p:cNvPr id="5122" name="Picture 2" descr="Картинки по запросу навигационные антен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866038" cy="18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639" y="6138843"/>
            <a:ext cx="140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GPS </a:t>
            </a:r>
            <a:r>
              <a:rPr lang="kk-KZ" dirty="0" smtClean="0"/>
              <a:t>антенна</a:t>
            </a:r>
            <a:endParaRPr lang="kk-KZ" dirty="0"/>
          </a:p>
        </p:txBody>
      </p:sp>
      <p:pic>
        <p:nvPicPr>
          <p:cNvPr id="5124" name="Picture 4" descr="Картинки по запросу радиолокационные антен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08410" cy="44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вязные антен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7" y="3645023"/>
            <a:ext cx="2411719" cy="26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19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Классификация антенн  </vt:lpstr>
      <vt:lpstr>Линейные антенны</vt:lpstr>
      <vt:lpstr>Аппертурные антенны</vt:lpstr>
      <vt:lpstr>Антенные решетки</vt:lpstr>
      <vt:lpstr>По поляризации:</vt:lpstr>
      <vt:lpstr>По полосе пропускания:</vt:lpstr>
      <vt:lpstr>По направленным свойствам:</vt:lpstr>
      <vt:lpstr>По месту установки:</vt:lpstr>
      <vt:lpstr>По назначению радиотехнических устройств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Beibit</dc:creator>
  <cp:lastModifiedBy>Beibit</cp:lastModifiedBy>
  <cp:revision>8</cp:revision>
  <dcterms:created xsi:type="dcterms:W3CDTF">2016-09-26T05:49:05Z</dcterms:created>
  <dcterms:modified xsi:type="dcterms:W3CDTF">2016-09-27T07:54:39Z</dcterms:modified>
</cp:coreProperties>
</file>